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11" r:id="rId3"/>
    <p:sldId id="260" r:id="rId4"/>
    <p:sldId id="307" r:id="rId5"/>
    <p:sldId id="308" r:id="rId6"/>
    <p:sldId id="273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ong Nguyen" userId="a3438fb82b5343a2" providerId="LiveId" clId="{5C7FF547-C5F3-414C-9E3C-AA85103CDD9B}"/>
    <pc:docChg chg="undo custSel addSld delSld modSld">
      <pc:chgData name="Huong Nguyen" userId="a3438fb82b5343a2" providerId="LiveId" clId="{5C7FF547-C5F3-414C-9E3C-AA85103CDD9B}" dt="2018-04-22T10:32:33.295" v="2223" actId="20577"/>
      <pc:docMkLst>
        <pc:docMk/>
      </pc:docMkLst>
      <pc:sldChg chg="modSp">
        <pc:chgData name="Huong Nguyen" userId="a3438fb82b5343a2" providerId="LiveId" clId="{5C7FF547-C5F3-414C-9E3C-AA85103CDD9B}" dt="2018-04-22T07:04:10.953" v="1111" actId="20577"/>
        <pc:sldMkLst>
          <pc:docMk/>
          <pc:sldMk cId="2399798731" sldId="260"/>
        </pc:sldMkLst>
        <pc:spChg chg="mod">
          <ac:chgData name="Huong Nguyen" userId="a3438fb82b5343a2" providerId="LiveId" clId="{5C7FF547-C5F3-414C-9E3C-AA85103CDD9B}" dt="2018-04-22T07:04:10.953" v="1111" actId="20577"/>
          <ac:spMkLst>
            <pc:docMk/>
            <pc:sldMk cId="2399798731" sldId="260"/>
            <ac:spMk id="2" creationId="{00000000-0000-0000-0000-000000000000}"/>
          </ac:spMkLst>
        </pc:spChg>
        <pc:spChg chg="mod">
          <ac:chgData name="Huong Nguyen" userId="a3438fb82b5343a2" providerId="LiveId" clId="{5C7FF547-C5F3-414C-9E3C-AA85103CDD9B}" dt="2018-04-22T07:02:34.427" v="1019" actId="20577"/>
          <ac:spMkLst>
            <pc:docMk/>
            <pc:sldMk cId="2399798731" sldId="260"/>
            <ac:spMk id="3" creationId="{00000000-0000-0000-0000-000000000000}"/>
          </ac:spMkLst>
        </pc:spChg>
      </pc:sldChg>
      <pc:sldChg chg="modSp">
        <pc:chgData name="Huong Nguyen" userId="a3438fb82b5343a2" providerId="LiveId" clId="{5C7FF547-C5F3-414C-9E3C-AA85103CDD9B}" dt="2018-04-22T08:01:38.212" v="2167" actId="20577"/>
        <pc:sldMkLst>
          <pc:docMk/>
          <pc:sldMk cId="3284264482" sldId="273"/>
        </pc:sldMkLst>
        <pc:spChg chg="mod">
          <ac:chgData name="Huong Nguyen" userId="a3438fb82b5343a2" providerId="LiveId" clId="{5C7FF547-C5F3-414C-9E3C-AA85103CDD9B}" dt="2018-04-22T07:39:06.344" v="2096" actId="20577"/>
          <ac:spMkLst>
            <pc:docMk/>
            <pc:sldMk cId="3284264482" sldId="273"/>
            <ac:spMk id="2" creationId="{00000000-0000-0000-0000-000000000000}"/>
          </ac:spMkLst>
        </pc:spChg>
        <pc:spChg chg="mod">
          <ac:chgData name="Huong Nguyen" userId="a3438fb82b5343a2" providerId="LiveId" clId="{5C7FF547-C5F3-414C-9E3C-AA85103CDD9B}" dt="2018-04-22T08:01:15.204" v="2105" actId="20577"/>
          <ac:spMkLst>
            <pc:docMk/>
            <pc:sldMk cId="3284264482" sldId="273"/>
            <ac:spMk id="4" creationId="{00000000-0000-0000-0000-000000000000}"/>
          </ac:spMkLst>
        </pc:spChg>
        <pc:spChg chg="mod">
          <ac:chgData name="Huong Nguyen" userId="a3438fb82b5343a2" providerId="LiveId" clId="{5C7FF547-C5F3-414C-9E3C-AA85103CDD9B}" dt="2018-04-22T08:01:25.875" v="2137" actId="20577"/>
          <ac:spMkLst>
            <pc:docMk/>
            <pc:sldMk cId="3284264482" sldId="273"/>
            <ac:spMk id="5" creationId="{00000000-0000-0000-0000-000000000000}"/>
          </ac:spMkLst>
        </pc:spChg>
        <pc:spChg chg="mod">
          <ac:chgData name="Huong Nguyen" userId="a3438fb82b5343a2" providerId="LiveId" clId="{5C7FF547-C5F3-414C-9E3C-AA85103CDD9B}" dt="2018-04-22T08:01:38.212" v="2167" actId="20577"/>
          <ac:spMkLst>
            <pc:docMk/>
            <pc:sldMk cId="3284264482" sldId="273"/>
            <ac:spMk id="6" creationId="{00000000-0000-0000-0000-000000000000}"/>
          </ac:spMkLst>
        </pc:spChg>
        <pc:spChg chg="mod">
          <ac:chgData name="Huong Nguyen" userId="a3438fb82b5343a2" providerId="LiveId" clId="{5C7FF547-C5F3-414C-9E3C-AA85103CDD9B}" dt="2018-04-22T07:38:32.402" v="2059" actId="20577"/>
          <ac:spMkLst>
            <pc:docMk/>
            <pc:sldMk cId="3284264482" sldId="273"/>
            <ac:spMk id="7" creationId="{00000000-0000-0000-0000-000000000000}"/>
          </ac:spMkLst>
        </pc:spChg>
        <pc:spChg chg="mod">
          <ac:chgData name="Huong Nguyen" userId="a3438fb82b5343a2" providerId="LiveId" clId="{5C7FF547-C5F3-414C-9E3C-AA85103CDD9B}" dt="2018-04-22T07:38:36.983" v="2077" actId="20577"/>
          <ac:spMkLst>
            <pc:docMk/>
            <pc:sldMk cId="3284264482" sldId="273"/>
            <ac:spMk id="8" creationId="{00000000-0000-0000-0000-000000000000}"/>
          </ac:spMkLst>
        </pc:spChg>
      </pc:sldChg>
      <pc:sldChg chg="modSp">
        <pc:chgData name="Huong Nguyen" userId="a3438fb82b5343a2" providerId="LiveId" clId="{5C7FF547-C5F3-414C-9E3C-AA85103CDD9B}" dt="2018-04-22T08:01:51.074" v="2187" actId="20577"/>
        <pc:sldMkLst>
          <pc:docMk/>
          <pc:sldMk cId="2682770966" sldId="282"/>
        </pc:sldMkLst>
        <pc:spChg chg="mod">
          <ac:chgData name="Huong Nguyen" userId="a3438fb82b5343a2" providerId="LiveId" clId="{5C7FF547-C5F3-414C-9E3C-AA85103CDD9B}" dt="2018-04-22T08:01:51.074" v="2187" actId="20577"/>
          <ac:spMkLst>
            <pc:docMk/>
            <pc:sldMk cId="2682770966" sldId="282"/>
            <ac:spMk id="2" creationId="{00000000-0000-0000-0000-000000000000}"/>
          </ac:spMkLst>
        </pc:spChg>
      </pc:sldChg>
      <pc:sldChg chg="modSp">
        <pc:chgData name="Huong Nguyen" userId="a3438fb82b5343a2" providerId="LiveId" clId="{5C7FF547-C5F3-414C-9E3C-AA85103CDD9B}" dt="2018-04-22T10:31:36.312" v="2201" actId="20577"/>
        <pc:sldMkLst>
          <pc:docMk/>
          <pc:sldMk cId="3303444234" sldId="285"/>
        </pc:sldMkLst>
        <pc:spChg chg="mod">
          <ac:chgData name="Huong Nguyen" userId="a3438fb82b5343a2" providerId="LiveId" clId="{5C7FF547-C5F3-414C-9E3C-AA85103CDD9B}" dt="2018-04-22T04:31:19.623" v="80" actId="20577"/>
          <ac:spMkLst>
            <pc:docMk/>
            <pc:sldMk cId="3303444234" sldId="285"/>
            <ac:spMk id="2" creationId="{00000000-0000-0000-0000-000000000000}"/>
          </ac:spMkLst>
        </pc:spChg>
        <pc:spChg chg="mod">
          <ac:chgData name="Huong Nguyen" userId="a3438fb82b5343a2" providerId="LiveId" clId="{5C7FF547-C5F3-414C-9E3C-AA85103CDD9B}" dt="2018-04-22T04:31:26.748" v="81" actId="20577"/>
          <ac:spMkLst>
            <pc:docMk/>
            <pc:sldMk cId="3303444234" sldId="285"/>
            <ac:spMk id="3" creationId="{00000000-0000-0000-0000-000000000000}"/>
          </ac:spMkLst>
        </pc:spChg>
        <pc:spChg chg="mod">
          <ac:chgData name="Huong Nguyen" userId="a3438fb82b5343a2" providerId="LiveId" clId="{5C7FF547-C5F3-414C-9E3C-AA85103CDD9B}" dt="2018-04-22T10:31:36.312" v="2201" actId="20577"/>
          <ac:spMkLst>
            <pc:docMk/>
            <pc:sldMk cId="3303444234" sldId="285"/>
            <ac:spMk id="4" creationId="{00000000-0000-0000-0000-000000000000}"/>
          </ac:spMkLst>
        </pc:spChg>
        <pc:spChg chg="mod">
          <ac:chgData name="Huong Nguyen" userId="a3438fb82b5343a2" providerId="LiveId" clId="{5C7FF547-C5F3-414C-9E3C-AA85103CDD9B}" dt="2018-04-22T04:31:02.689" v="58" actId="27636"/>
          <ac:spMkLst>
            <pc:docMk/>
            <pc:sldMk cId="3303444234" sldId="285"/>
            <ac:spMk id="5" creationId="{00000000-0000-0000-0000-000000000000}"/>
          </ac:spMkLst>
        </pc:spChg>
      </pc:sldChg>
      <pc:sldChg chg="modSp del">
        <pc:chgData name="Huong Nguyen" userId="a3438fb82b5343a2" providerId="LiveId" clId="{5C7FF547-C5F3-414C-9E3C-AA85103CDD9B}" dt="2018-04-22T10:31:50.311" v="2202" actId="2696"/>
        <pc:sldMkLst>
          <pc:docMk/>
          <pc:sldMk cId="1878864271" sldId="306"/>
        </pc:sldMkLst>
        <pc:spChg chg="mod">
          <ac:chgData name="Huong Nguyen" userId="a3438fb82b5343a2" providerId="LiveId" clId="{5C7FF547-C5F3-414C-9E3C-AA85103CDD9B}" dt="2018-04-22T04:33:57.775" v="240" actId="20577"/>
          <ac:spMkLst>
            <pc:docMk/>
            <pc:sldMk cId="1878864271" sldId="306"/>
            <ac:spMk id="2" creationId="{00000000-0000-0000-0000-000000000000}"/>
          </ac:spMkLst>
        </pc:spChg>
      </pc:sldChg>
      <pc:sldChg chg="modSp">
        <pc:chgData name="Huong Nguyen" userId="a3438fb82b5343a2" providerId="LiveId" clId="{5C7FF547-C5F3-414C-9E3C-AA85103CDD9B}" dt="2018-04-22T07:31:56.804" v="1242" actId="20577"/>
        <pc:sldMkLst>
          <pc:docMk/>
          <pc:sldMk cId="568339852" sldId="307"/>
        </pc:sldMkLst>
        <pc:spChg chg="mod">
          <ac:chgData name="Huong Nguyen" userId="a3438fb82b5343a2" providerId="LiveId" clId="{5C7FF547-C5F3-414C-9E3C-AA85103CDD9B}" dt="2018-04-22T07:31:24.007" v="1208" actId="20577"/>
          <ac:spMkLst>
            <pc:docMk/>
            <pc:sldMk cId="568339852" sldId="307"/>
            <ac:spMk id="2" creationId="{00000000-0000-0000-0000-000000000000}"/>
          </ac:spMkLst>
        </pc:spChg>
        <pc:spChg chg="mod">
          <ac:chgData name="Huong Nguyen" userId="a3438fb82b5343a2" providerId="LiveId" clId="{5C7FF547-C5F3-414C-9E3C-AA85103CDD9B}" dt="2018-04-22T07:31:56.804" v="1242" actId="20577"/>
          <ac:spMkLst>
            <pc:docMk/>
            <pc:sldMk cId="568339852" sldId="307"/>
            <ac:spMk id="3" creationId="{00000000-0000-0000-0000-000000000000}"/>
          </ac:spMkLst>
        </pc:spChg>
      </pc:sldChg>
      <pc:sldChg chg="modSp">
        <pc:chgData name="Huong Nguyen" userId="a3438fb82b5343a2" providerId="LiveId" clId="{5C7FF547-C5F3-414C-9E3C-AA85103CDD9B}" dt="2018-04-22T07:38:14.808" v="2038" actId="20577"/>
        <pc:sldMkLst>
          <pc:docMk/>
          <pc:sldMk cId="182149456" sldId="308"/>
        </pc:sldMkLst>
        <pc:spChg chg="mod">
          <ac:chgData name="Huong Nguyen" userId="a3438fb82b5343a2" providerId="LiveId" clId="{5C7FF547-C5F3-414C-9E3C-AA85103CDD9B}" dt="2018-04-22T07:32:34.047" v="1286" actId="20577"/>
          <ac:spMkLst>
            <pc:docMk/>
            <pc:sldMk cId="182149456" sldId="308"/>
            <ac:spMk id="2" creationId="{00000000-0000-0000-0000-000000000000}"/>
          </ac:spMkLst>
        </pc:spChg>
        <pc:graphicFrameChg chg="mod modGraphic">
          <ac:chgData name="Huong Nguyen" userId="a3438fb82b5343a2" providerId="LiveId" clId="{5C7FF547-C5F3-414C-9E3C-AA85103CDD9B}" dt="2018-04-22T07:38:14.808" v="2038" actId="20577"/>
          <ac:graphicFrameMkLst>
            <pc:docMk/>
            <pc:sldMk cId="182149456" sldId="308"/>
            <ac:graphicFrameMk id="5" creationId="{00000000-0000-0000-0000-000000000000}"/>
          </ac:graphicFrameMkLst>
        </pc:graphicFrameChg>
      </pc:sldChg>
      <pc:sldChg chg="del">
        <pc:chgData name="Huong Nguyen" userId="a3438fb82b5343a2" providerId="LiveId" clId="{5C7FF547-C5F3-414C-9E3C-AA85103CDD9B}" dt="2018-04-22T07:39:12.490" v="2097" actId="2696"/>
        <pc:sldMkLst>
          <pc:docMk/>
          <pc:sldMk cId="64468502" sldId="309"/>
        </pc:sldMkLst>
      </pc:sldChg>
      <pc:sldChg chg="modSp add del">
        <pc:chgData name="Huong Nguyen" userId="a3438fb82b5343a2" providerId="LiveId" clId="{5C7FF547-C5F3-414C-9E3C-AA85103CDD9B}" dt="2018-04-22T04:34:06.800" v="242" actId="2696"/>
        <pc:sldMkLst>
          <pc:docMk/>
          <pc:sldMk cId="3167376223" sldId="310"/>
        </pc:sldMkLst>
        <pc:spChg chg="mod">
          <ac:chgData name="Huong Nguyen" userId="a3438fb82b5343a2" providerId="LiveId" clId="{5C7FF547-C5F3-414C-9E3C-AA85103CDD9B}" dt="2018-04-22T04:32:17.633" v="146" actId="20577"/>
          <ac:spMkLst>
            <pc:docMk/>
            <pc:sldMk cId="3167376223" sldId="310"/>
            <ac:spMk id="3" creationId="{00000000-0000-0000-0000-000000000000}"/>
          </ac:spMkLst>
        </pc:spChg>
      </pc:sldChg>
      <pc:sldChg chg="modSp add">
        <pc:chgData name="Huong Nguyen" userId="a3438fb82b5343a2" providerId="LiveId" clId="{5C7FF547-C5F3-414C-9E3C-AA85103CDD9B}" dt="2018-04-22T10:32:33.295" v="2223" actId="20577"/>
        <pc:sldMkLst>
          <pc:docMk/>
          <pc:sldMk cId="2477557258" sldId="311"/>
        </pc:sldMkLst>
        <pc:spChg chg="mod">
          <ac:chgData name="Huong Nguyen" userId="a3438fb82b5343a2" providerId="LiveId" clId="{5C7FF547-C5F3-414C-9E3C-AA85103CDD9B}" dt="2018-04-22T10:32:33.295" v="2223" actId="20577"/>
          <ac:spMkLst>
            <pc:docMk/>
            <pc:sldMk cId="2477557258" sldId="311"/>
            <ac:spMk id="2" creationId="{00000000-0000-0000-0000-000000000000}"/>
          </ac:spMkLst>
        </pc:spChg>
        <pc:spChg chg="mod">
          <ac:chgData name="Huong Nguyen" userId="a3438fb82b5343a2" providerId="LiveId" clId="{5C7FF547-C5F3-414C-9E3C-AA85103CDD9B}" dt="2018-04-22T04:38:37.311" v="828" actId="20577"/>
          <ac:spMkLst>
            <pc:docMk/>
            <pc:sldMk cId="2477557258" sldId="311"/>
            <ac:spMk id="3" creationId="{00000000-0000-0000-0000-000000000000}"/>
          </ac:spMkLst>
        </pc:spChg>
        <pc:spChg chg="mod">
          <ac:chgData name="Huong Nguyen" userId="a3438fb82b5343a2" providerId="LiveId" clId="{5C7FF547-C5F3-414C-9E3C-AA85103CDD9B}" dt="2018-04-22T04:45:14.911" v="837" actId="20577"/>
          <ac:spMkLst>
            <pc:docMk/>
            <pc:sldMk cId="2477557258" sldId="311"/>
            <ac:spMk id="5" creationId="{00000000-0000-0000-0000-000000000000}"/>
          </ac:spMkLst>
        </pc:spChg>
        <pc:spChg chg="mod">
          <ac:chgData name="Huong Nguyen" userId="a3438fb82b5343a2" providerId="LiveId" clId="{5C7FF547-C5F3-414C-9E3C-AA85103CDD9B}" dt="2018-04-22T04:45:31.372" v="839" actId="20577"/>
          <ac:spMkLst>
            <pc:docMk/>
            <pc:sldMk cId="2477557258" sldId="311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667616-BDBD-4326-9A61-C5A5B04B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5025DD0-B6AB-497B-A77C-1854EB23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E6B9C69-234A-4EF9-9B34-A13796BF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FDA59C7-7178-4DEF-8DD9-AABD714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7733DE-9A1F-4902-8FFE-CC1FFF5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02AB9C-668D-4494-9621-FA6EC705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7A923B-056A-49FA-9ADD-AC3404652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480D17D-6AD2-4E53-9088-454EECB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F2E1F92-6DC9-427C-B96F-3675A9E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CDD623E-CD23-4A16-8318-8DBC93FF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11D6742-882C-4871-A97F-503778ECF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962C75C-0313-4AB7-A184-4962B3F1C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95724A-568A-4873-A197-8F542F11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65786C-E20C-4377-ADD9-CB3293B2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01FA44B-E29C-43D6-A114-32B80B9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60" y="-151217"/>
            <a:ext cx="12746063" cy="72112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0" y="586202"/>
            <a:ext cx="1295407" cy="7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52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85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30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52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42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0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C7DC75-110A-4D1E-A48F-F8AC6485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EAD153A-D989-406A-8B08-233CBCFA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94C3974-2B69-4926-B707-5AF35E7C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71647D-26AA-4B97-A2C4-C4BE4826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D09F8D7-1719-48C5-8ACB-E684E0B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AE7812-28EE-4BF3-8053-C5D3A2BE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A29018-E0F5-4E41-8CDA-DF45ED4B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AFB4044-7041-48DD-B857-8BBE96A9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B1904B7-64DD-42B6-BC06-8F05BE9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40C105-B9B9-4F59-814B-D49FB704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D357E5-944F-477C-BB23-9B5214C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687AE1-DFA6-4070-AE40-755A27D1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E3206E7-3159-42D4-83FB-11209147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0485174-AF9C-42E7-AFA2-E08E2823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23160B7-D3E6-4BE8-BBE2-5C54D2DF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D0A52-EF5A-41C0-B88A-9B671CE7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B6486-1417-4D7B-863E-B7365B9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4DF7A25-4F89-4CD3-947B-B210C885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8808361-97C7-4351-8097-5251EF6A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9CB3BAE-0E5E-4A83-B550-10987AB77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F5CFB65-DEE7-476F-B0EA-4A058E3D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1E46EED-56A7-47A9-B50D-DDD34C9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32D5C31-0DA3-48B8-851A-1BC3933E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DF0CD03-92B8-4990-8587-D36C5965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0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86825E-D062-4D7A-AE2F-D6C8516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EC822EE-0FFD-4FEE-B7A9-E317F80E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0871947-1E89-4DF3-81EF-8CB68A46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D88188-3D8E-4714-A062-3F3F84F5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9189AE9-1528-4F51-8E0A-78AFC07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3123ADA-DD49-447A-A2B0-E326E365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AB5A41-4C81-41C9-8ABD-E7A6A63A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20143A-82B9-441F-BC5A-918B37FF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FAF26A-BE69-4C25-BD6F-3EC627F8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E99C8AF-DB72-4819-BF18-C998EB33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DE2F2D0-BD30-42FF-8B8A-D4F5C8E1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1852E81-53C5-4B1A-BD99-C775DB57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031034C-2B4D-4B7B-A43E-6D6965B4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8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D6C414-688F-4739-AA02-D646F3D3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7955E43-935E-45EE-8B22-053B91C73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FE09718-9AB0-4889-9FDD-FFF0CB008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EDA3200-AD06-442C-90FD-9A978457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B715953-FBD4-4C65-ADEF-E86769D8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C354864-BEC9-411C-8B8F-9F738876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1BDC493-097B-4100-87D2-D7318FEA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591EB27-603F-4677-B5C3-BB206D49B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31E145-6D92-46E4-B100-68CE0C7C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45FC3-4F02-4ECC-B8E3-6DB5029F8DD3}" type="datetimeFigureOut">
              <a:rPr lang="en-US" smtClean="0"/>
              <a:t>04/22/2018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774A48A-E551-473B-8A39-161856A24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ABD5F9E-20BC-487F-9CF9-1E353CC8F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mazon.com)/" TargetMode="External"/><Relationship Id="rId2" Type="http://schemas.openxmlformats.org/officeDocument/2006/relationships/hyperlink" Target="http://aws.amazon.com)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erb.ai)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alexa/skill-sample-nodejs-fact/blob/en-US/instructions/0-intro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Huong Nguyen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alexa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3" y="3544768"/>
            <a:ext cx="8444040" cy="650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“Alexa, give me a fact about </a:t>
            </a:r>
            <a:r>
              <a:rPr lang="en-US" i="1" dirty="0"/>
              <a:t>You/Your Country/Your company”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hay </a:t>
            </a:r>
            <a:r>
              <a:rPr lang="en-US" dirty="0" err="1"/>
              <a:t>đất</a:t>
            </a:r>
            <a:r>
              <a:rPr lang="en-US" dirty="0"/>
              <a:t> n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Alexa,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</a:t>
            </a:r>
          </a:p>
          <a:p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Demo: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740" y="3229320"/>
            <a:ext cx="2602125" cy="287384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1867" y="3231861"/>
            <a:ext cx="271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“Alexa, open Viet Nam fact”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3196" y="3706845"/>
            <a:ext cx="2865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“What can I help you with? You can say, tell me a fact.”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1866" y="4298720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“Tell me a fact.”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3196" y="4708360"/>
            <a:ext cx="2865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“Viet Nam </a:t>
            </a:r>
            <a:r>
              <a:rPr lang="en-US" sz="1600" dirty="0" err="1">
                <a:solidFill>
                  <a:srgbClr val="0070C0"/>
                </a:solidFill>
                <a:latin typeface="Arial" charset="0"/>
              </a:rPr>
              <a:t>xxxxxx</a:t>
            </a:r>
            <a:r>
              <a:rPr lang="en-US" sz="1600" dirty="0">
                <a:solidFill>
                  <a:srgbClr val="0070C0"/>
                </a:solidFill>
                <a:latin typeface="Arial" charset="0"/>
              </a:rPr>
              <a:t>. Do you want another fact? Say, another fact.”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3775411"/>
            <a:ext cx="279428" cy="27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3229320"/>
            <a:ext cx="382568" cy="382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4772611"/>
            <a:ext cx="279428" cy="279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4304135"/>
            <a:ext cx="382568" cy="3825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55598" y="5516912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“No”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331" y="5522327"/>
            <a:ext cx="382568" cy="3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AWS (</a:t>
            </a:r>
            <a:r>
              <a:rPr lang="en-US" sz="2667" dirty="0">
                <a:hlinkClick r:id="rId2"/>
              </a:rPr>
              <a:t>http://aws.amazon.com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Amazon Developer (</a:t>
            </a:r>
            <a:r>
              <a:rPr lang="en-US" sz="2667" dirty="0">
                <a:hlinkClick r:id="rId3"/>
              </a:rPr>
              <a:t>http://developer.amazon.com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Thiết</a:t>
            </a:r>
            <a:r>
              <a:rPr lang="en-US" sz="2667" dirty="0"/>
              <a:t> </a:t>
            </a:r>
            <a:r>
              <a:rPr lang="en-US" sz="2667" dirty="0" err="1"/>
              <a:t>bị</a:t>
            </a:r>
            <a:r>
              <a:rPr lang="en-US" sz="2667" dirty="0"/>
              <a:t> Alexa </a:t>
            </a:r>
            <a:r>
              <a:rPr lang="en-US" sz="2667" dirty="0" err="1"/>
              <a:t>để</a:t>
            </a:r>
            <a:r>
              <a:rPr lang="en-US" sz="2667" dirty="0"/>
              <a:t> test skill </a:t>
            </a:r>
            <a:r>
              <a:rPr lang="en-US" sz="2667" dirty="0" err="1"/>
              <a:t>của</a:t>
            </a:r>
            <a:r>
              <a:rPr lang="en-US" sz="2667" dirty="0"/>
              <a:t> </a:t>
            </a:r>
            <a:r>
              <a:rPr lang="en-US" sz="2667" dirty="0" err="1"/>
              <a:t>bạn</a:t>
            </a:r>
            <a:r>
              <a:rPr lang="en-US" sz="2667" dirty="0"/>
              <a:t>, </a:t>
            </a:r>
            <a:r>
              <a:rPr lang="en-US" sz="2667" dirty="0" err="1"/>
              <a:t>hoặc</a:t>
            </a:r>
            <a:r>
              <a:rPr lang="en-US" sz="2667" dirty="0"/>
              <a:t> 1 </a:t>
            </a:r>
            <a:r>
              <a:rPr lang="en-US" sz="2667" dirty="0" err="1"/>
              <a:t>ứng</a:t>
            </a:r>
            <a:r>
              <a:rPr lang="en-US" sz="2667" dirty="0"/>
              <a:t> </a:t>
            </a:r>
            <a:r>
              <a:rPr lang="en-US" sz="2667" dirty="0" err="1"/>
              <a:t>dụng</a:t>
            </a:r>
            <a:r>
              <a:rPr lang="en-US" sz="2667" dirty="0"/>
              <a:t> </a:t>
            </a:r>
            <a:r>
              <a:rPr lang="en-US" sz="2667" dirty="0" err="1"/>
              <a:t>mô</a:t>
            </a:r>
            <a:r>
              <a:rPr lang="en-US" sz="2667" dirty="0"/>
              <a:t> </a:t>
            </a:r>
            <a:r>
              <a:rPr lang="en-US" sz="2667" dirty="0" err="1"/>
              <a:t>phỏng</a:t>
            </a:r>
            <a:r>
              <a:rPr lang="en-US" sz="2667" dirty="0"/>
              <a:t> Alexa </a:t>
            </a:r>
            <a:r>
              <a:rPr lang="en-US" sz="2667" dirty="0" err="1"/>
              <a:t>như</a:t>
            </a:r>
            <a:r>
              <a:rPr lang="en-US" sz="2667" dirty="0"/>
              <a:t> Reverb.AI (</a:t>
            </a:r>
            <a:r>
              <a:rPr lang="en-US" sz="2667" dirty="0">
                <a:hlinkClick r:id="rId4"/>
              </a:rPr>
              <a:t>https://reverb.ai</a:t>
            </a:r>
            <a:r>
              <a:rPr lang="en-US" sz="2667" dirty="0"/>
              <a:t>)</a:t>
            </a:r>
            <a:endParaRPr lang="en-US" dirty="0"/>
          </a:p>
          <a:p>
            <a:pPr marL="609585" indent="-609585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https://github.com/alexa/skill-sample-nodejs-fact/blob/en-US/instructions/0-intro.md</a:t>
            </a:r>
            <a:r>
              <a:rPr lang="en-US" dirty="0"/>
              <a:t> </a:t>
            </a:r>
          </a:p>
          <a:p>
            <a:pPr marL="609585" lvl="1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QR: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05" y="3429841"/>
            <a:ext cx="1837241" cy="18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062" y="83338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98761"/>
              </p:ext>
            </p:extLst>
          </p:nvPr>
        </p:nvGraphicFramePr>
        <p:xfrm>
          <a:off x="589062" y="1408901"/>
          <a:ext cx="10800396" cy="5127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/>
                        <a:t>S/N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9525" lvl="0" indent="0" algn="l">
                        <a:buFont typeface="+mj-lt"/>
                        <a:buNone/>
                        <a:tabLst/>
                      </a:pPr>
                      <a:r>
                        <a:rPr lang="en-US" sz="2100" b="1" dirty="0" err="1"/>
                        <a:t>Bước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 err="1"/>
                        <a:t>Dịch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vụ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cần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dùng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Voice User Interface </a:t>
                      </a:r>
                      <a:r>
                        <a:rPr lang="en-US" sz="2100" dirty="0"/>
                        <a:t>(VUI)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Đầu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vào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là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giọng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nói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ng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ời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dùng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Lambda Function </a:t>
                      </a:r>
                      <a:r>
                        <a:rPr lang="en-US" sz="2100" dirty="0"/>
                        <a:t>(i.e. </a:t>
                      </a:r>
                      <a:r>
                        <a:rPr lang="en-US" sz="2100" dirty="0" err="1"/>
                        <a:t>Serverless</a:t>
                      </a:r>
                      <a:r>
                        <a:rPr lang="en-US" sz="2100" dirty="0"/>
                        <a:t> Code)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Xử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lý</a:t>
                      </a:r>
                      <a:r>
                        <a:rPr lang="en-US" sz="2100" dirty="0"/>
                        <a:t> logic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VUI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Code(Lambda function)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Cấu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hình</a:t>
                      </a:r>
                      <a:r>
                        <a:rPr lang="en-US" sz="2100" dirty="0"/>
                        <a:t> skill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Testing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/>
                        <a:t>Test Skill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hàm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Lamda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đã</a:t>
                      </a:r>
                      <a:r>
                        <a:rPr lang="en-US" sz="2100" dirty="0"/>
                        <a:t> đ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ợc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and AWS Lambda Service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Tùy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chỉnh</a:t>
                      </a:r>
                      <a:r>
                        <a:rPr lang="en-US" sz="2100" dirty="0"/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Tạo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ra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nội</a:t>
                      </a:r>
                      <a:r>
                        <a:rPr lang="en-US" sz="2100" dirty="0"/>
                        <a:t> dung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code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editer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bạn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 err="1"/>
                        <a:t>Xuất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bản</a:t>
                      </a:r>
                      <a:r>
                        <a:rPr lang="en-US" sz="2100" dirty="0"/>
                        <a:t> (</a:t>
                      </a:r>
                      <a:r>
                        <a:rPr lang="en-US" sz="2100" dirty="0" err="1"/>
                        <a:t>Đẩy</a:t>
                      </a:r>
                      <a:r>
                        <a:rPr lang="en-US" sz="2100" dirty="0"/>
                        <a:t> skill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lên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chợ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r>
                        <a:rPr lang="en-US" sz="2100" dirty="0"/>
                        <a:t>)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100" dirty="0" err="1"/>
                        <a:t>Không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bắt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buộc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4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b="1" dirty="0"/>
              <a:t>1. Voice User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1600" b="1" dirty="0"/>
              <a:t>2. </a:t>
            </a:r>
            <a:r>
              <a:rPr lang="en-US" sz="1600" b="1" dirty="0" err="1"/>
              <a:t>Tạo</a:t>
            </a:r>
            <a:r>
              <a:rPr lang="en-US" sz="1600" b="1" dirty="0"/>
              <a:t> Lambda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600" b="1" dirty="0"/>
              <a:t>3. 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nối</a:t>
            </a:r>
            <a:r>
              <a:rPr lang="en-US" sz="1600" b="1" dirty="0"/>
              <a:t> VUI </a:t>
            </a:r>
            <a:r>
              <a:rPr lang="en-US" sz="1600" b="1" dirty="0" err="1"/>
              <a:t>với</a:t>
            </a:r>
            <a:r>
              <a:rPr lang="en-US" sz="1600" b="1" dirty="0"/>
              <a:t>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1600" b="1" dirty="0"/>
              <a:t>4. </a:t>
            </a:r>
            <a:r>
              <a:rPr lang="en-US" sz="1600" b="1" dirty="0" err="1"/>
              <a:t>Kiểm</a:t>
            </a:r>
            <a:r>
              <a:rPr lang="en-US" sz="1600" b="1" dirty="0"/>
              <a:t> </a:t>
            </a:r>
            <a:r>
              <a:rPr lang="en-US" sz="1600" b="1" dirty="0" err="1"/>
              <a:t>thử</a:t>
            </a:r>
            <a:endParaRPr lang="en-US" sz="16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1600" b="1" dirty="0"/>
              <a:t>5. </a:t>
            </a:r>
            <a:r>
              <a:rPr lang="en-US" sz="1600" b="1" dirty="0" err="1"/>
              <a:t>Tùy</a:t>
            </a:r>
            <a:r>
              <a:rPr lang="en-US" sz="1600" b="1" dirty="0"/>
              <a:t> </a:t>
            </a:r>
            <a:r>
              <a:rPr lang="en-US" sz="1600" b="1" dirty="0" err="1"/>
              <a:t>chỉnh</a:t>
            </a:r>
            <a:endParaRPr lang="en-US" sz="16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sz="1600" b="1" dirty="0"/>
              <a:t>6. </a:t>
            </a:r>
            <a:r>
              <a:rPr lang="en-US" sz="1600" b="1" dirty="0" err="1"/>
              <a:t>Xuất</a:t>
            </a:r>
            <a:r>
              <a:rPr lang="en-US" sz="1600" b="1" dirty="0"/>
              <a:t> </a:t>
            </a:r>
            <a:r>
              <a:rPr lang="en-US" sz="1600" b="1" dirty="0" err="1"/>
              <a:t>bản</a:t>
            </a:r>
            <a:endParaRPr lang="en-US" sz="1600" b="1" dirty="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10036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4118" b="4118"/>
          <a:stretch>
            <a:fillRect/>
          </a:stretch>
        </p:blipFill>
        <p:spPr/>
      </p:pic>
      <p:pic>
        <p:nvPicPr>
          <p:cNvPr id="37" name="Picture Placeholder 36"/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3621" r="13621"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sz="quarter" idx="24"/>
          </p:nvPr>
        </p:nvPicPr>
        <p:blipFill>
          <a:blip r:embed="rId6"/>
          <a:srcRect t="4257" b="4257"/>
          <a:stretch>
            <a:fillRect/>
          </a:stretch>
        </p:blipFill>
        <p:spPr/>
      </p:pic>
      <p:pic>
        <p:nvPicPr>
          <p:cNvPr id="45" name="Picture Placeholder 44"/>
          <p:cNvPicPr>
            <a:picLocks noGrp="1" noChangeAspect="1"/>
          </p:cNvPicPr>
          <p:nvPr>
            <p:ph type="pic" sz="quarter" idx="25"/>
          </p:nvPr>
        </p:nvPicPr>
        <p:blipFill>
          <a:blip r:embed="rId7"/>
          <a:srcRect t="4361" b="43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6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395</Words>
  <Application>Microsoft Office PowerPoint</Application>
  <PresentationFormat>Màn hình rộng</PresentationFormat>
  <Paragraphs>59</Paragraphs>
  <Slides>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Amazon Ember Light</vt:lpstr>
      <vt:lpstr>Arial</vt:lpstr>
      <vt:lpstr>Calibri</vt:lpstr>
      <vt:lpstr>Calibri Light</vt:lpstr>
      <vt:lpstr>Times New Roman</vt:lpstr>
      <vt:lpstr>Office Theme</vt:lpstr>
      <vt:lpstr>Bản trình bày PowerPoint</vt:lpstr>
      <vt:lpstr>Skill hỏi đáp là gì?</vt:lpstr>
      <vt:lpstr>Cần chuẩn bị trước:</vt:lpstr>
      <vt:lpstr>Hướng dẫn:</vt:lpstr>
      <vt:lpstr>Tổng quan các bước</vt:lpstr>
      <vt:lpstr>6 bước: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Huong Nguyen</dc:creator>
  <cp:lastModifiedBy>Huong Nguyen</cp:lastModifiedBy>
  <cp:revision>2</cp:revision>
  <dcterms:created xsi:type="dcterms:W3CDTF">2018-04-22T04:27:43Z</dcterms:created>
  <dcterms:modified xsi:type="dcterms:W3CDTF">2018-04-22T10:32:40Z</dcterms:modified>
</cp:coreProperties>
</file>